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79" r:id="rId2"/>
  </p:sldMasterIdLst>
  <p:notesMasterIdLst>
    <p:notesMasterId r:id="rId15"/>
  </p:notesMasterIdLst>
  <p:sldIdLst>
    <p:sldId id="399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407" r:id="rId11"/>
    <p:sldId id="408" r:id="rId12"/>
    <p:sldId id="409" r:id="rId13"/>
    <p:sldId id="410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AB6"/>
    <a:srgbClr val="A50021"/>
    <a:srgbClr val="A617A9"/>
    <a:srgbClr val="BC149C"/>
    <a:srgbClr val="CC00CC"/>
    <a:srgbClr val="0099FF"/>
    <a:srgbClr val="FFCC00"/>
    <a:srgbClr val="3333CC"/>
    <a:srgbClr val="973942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0" autoAdjust="0"/>
    <p:restoredTop sz="96433" autoAdjust="0"/>
  </p:normalViewPr>
  <p:slideViewPr>
    <p:cSldViewPr snapToGrid="0">
      <p:cViewPr>
        <p:scale>
          <a:sx n="81" d="100"/>
          <a:sy n="81" d="100"/>
        </p:scale>
        <p:origin x="-96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F6F25C-139A-4A14-A945-C3B0307416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8198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A6591A-690E-46BC-A199-791533F3AB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2146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3BA7A3-576C-4182-BD5D-A8452CA6C6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7896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3BA7A3-576C-4182-BD5D-A8452CA6C6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01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F6F25C-139A-4A14-A945-C3B0307416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881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F6F25C-139A-4A14-A945-C3B0307416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8942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C6028B-37A2-4C5A-93AF-432B47172D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283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8EAA54E-A5EF-4A80-BDE0-3346675899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2069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8EAA54E-A5EF-4A80-BDE0-3346675899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1268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7278C8-05B9-43F2-A2A7-4A8EF48140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7828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7278C8-05B9-43F2-A2A7-4A8EF48140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36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A6591A-690E-46BC-A199-791533F3AB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9162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19407-C5BF-4AB1-B7D7-D76D1600A096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8C37A-DD0A-4BF9-9013-F8B77517A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23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368A8-F61F-4AB6-85F7-466D97B1ECD5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CB9E0-917A-4F63-991E-165BCD5E5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50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C711A-40F0-419D-8EBB-70A7B0EB3111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B9D97-CE96-401C-9F2C-AE8BBB432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54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D7D51-7C43-4193-ADAA-5D0EB1A3A976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FCA16-0BA6-4180-BE09-F56247398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25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6B01E-3D3D-459A-9BE8-26E53A5BE80A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E22CD-E0D6-4D52-90E2-8E4697451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89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AC8B2-9E2A-481A-B13E-9BBF84F690D0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3244F-99D1-4458-9419-63267D501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29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A3101-D20B-44AC-9EA9-FE3C550765B7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B8ACD-8389-4C4F-B2F9-5FDB286B5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30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2AA7B-C825-4A40-85DF-8B792C43A087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7A330-FFA7-4F0B-BF7B-034035C2C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9A673-81D0-430B-849A-4AC956F0C145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96C11-6BDC-45B7-99AE-74AE81A6A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675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58633-8B75-47F8-A53E-E19506FC9D81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14D59-4607-4C02-84CC-667475778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92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44459-4873-4BA0-9107-371C7EA8D4A7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9CDCA-A2FC-4C46-B882-7AF848C85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3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0B30C6-BB71-4581-9E35-A528EA98F034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8B48CC-A1F9-4127-9EE3-85EC4CFB7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8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8" name="Picture 24" descr="Aesthetic Light Purple Background with Flowers for PowerPoint and Google  Slides - SlidesCor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6700" b="1" dirty="0">
                <a:solidFill>
                  <a:srgbClr val="7030A0"/>
                </a:solidFill>
              </a:rPr>
              <a:t>救世主凡事引导我</a:t>
            </a:r>
            <a:r>
              <a:rPr lang="en-US" altLang="zh-CN" sz="3600" b="1" dirty="0"/>
              <a:t/>
            </a:r>
            <a:br>
              <a:rPr lang="en-US" altLang="zh-CN" sz="3600" b="1" dirty="0"/>
            </a:br>
            <a:r>
              <a:rPr lang="en-US" altLang="zh-C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the Way My Savior Leads Me</a:t>
            </a:r>
            <a:endParaRPr lang="en-US" sz="4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10972800" cy="45259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zh-CN" altLang="en-US" sz="6000" b="1" dirty="0">
                <a:solidFill>
                  <a:srgbClr val="7030A0"/>
                </a:solidFill>
              </a:rPr>
              <a:t>救世主凡事引导我</a:t>
            </a:r>
            <a:r>
              <a:rPr lang="zh-CN" altLang="en-US" sz="6000" b="1" dirty="0" smtClean="0">
                <a:solidFill>
                  <a:srgbClr val="7030A0"/>
                </a:solidFill>
              </a:rPr>
              <a:t>，</a:t>
            </a:r>
            <a:endParaRPr lang="en-US" altLang="zh-CN" sz="6000" b="1" dirty="0" smtClean="0">
              <a:solidFill>
                <a:srgbClr val="7030A0"/>
              </a:solidFill>
            </a:endParaRPr>
          </a:p>
          <a:p>
            <a:pPr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zh-CN" altLang="en-US" sz="6000" b="1" dirty="0" smtClean="0">
                <a:solidFill>
                  <a:srgbClr val="7030A0"/>
                </a:solidFill>
              </a:rPr>
              <a:t>我</a:t>
            </a:r>
            <a:r>
              <a:rPr lang="zh-CN" altLang="en-US" sz="6000" b="1" dirty="0">
                <a:solidFill>
                  <a:srgbClr val="7030A0"/>
                </a:solidFill>
              </a:rPr>
              <a:t>何需别有所求</a:t>
            </a:r>
            <a:endParaRPr lang="en-US" sz="6000" b="1" dirty="0">
              <a:solidFill>
                <a:srgbClr val="7030A0"/>
              </a:solidFill>
            </a:endParaRPr>
          </a:p>
          <a:p>
            <a:pPr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the way my Savior leads me,</a:t>
            </a:r>
          </a:p>
          <a:p>
            <a:pPr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have I to ask beside?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3000" dirty="0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1981200" y="315914"/>
            <a:ext cx="659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S406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93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esthetic Light Purple Background with Flowers for PowerPoint and Google  Slides - SlidesCor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1828800" y="762000"/>
            <a:ext cx="8229600" cy="500062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zh-CN" alt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主</a:t>
            </a: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应许在天父家里， </a:t>
            </a:r>
            <a:endParaRPr lang="en-US" altLang="zh-CN" sz="6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zh-CN" alt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为</a:t>
            </a: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我备安乐住处</a:t>
            </a:r>
            <a:endParaRPr lang="en-US" altLang="zh-CN" sz="6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US" altLang="zh-CN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Perfect rest to me is promised</a:t>
            </a:r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 In my Father’s house above.</a:t>
            </a:r>
          </a:p>
        </p:txBody>
      </p:sp>
    </p:spTree>
    <p:extLst>
      <p:ext uri="{BB962C8B-B14F-4D97-AF65-F5344CB8AC3E}">
        <p14:creationId xmlns:p14="http://schemas.microsoft.com/office/powerpoint/2010/main" val="11753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esthetic Light Purple Background with Flowers for PowerPoint and Google  Slides - SlidesCor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1371600" y="685800"/>
            <a:ext cx="9220200" cy="500062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到那日我复活变化</a:t>
            </a:r>
            <a:r>
              <a:rPr lang="zh-CN" alt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，</a:t>
            </a:r>
            <a:endParaRPr lang="en-US" altLang="zh-CN" sz="6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zh-CN" alt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如</a:t>
            </a: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展翼飞光明所。</a:t>
            </a:r>
            <a:endParaRPr lang="en-US" altLang="zh-CN" sz="6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US" altLang="zh-CN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When my spirit, clothed immortal, Wings its flight to realms of day</a:t>
            </a:r>
            <a:r>
              <a:rPr lang="en-US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96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esthetic Light Purple Background with Flowers for PowerPoint and Google  Slides - SlidesCor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1143000" y="609600"/>
            <a:ext cx="9448800" cy="500062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zh-CN" alt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千</a:t>
            </a: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万年我仍要歌唱</a:t>
            </a:r>
            <a:r>
              <a:rPr lang="zh-CN" alt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；</a:t>
            </a:r>
            <a:endParaRPr lang="en-US" altLang="zh-CN" sz="6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zh-CN" alt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耶</a:t>
            </a: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稣凡事引导我 </a:t>
            </a:r>
            <a:r>
              <a:rPr lang="en-US" altLang="zh-CN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X2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This my song through endless ages: Jesus led me all the way; X2</a:t>
            </a:r>
          </a:p>
        </p:txBody>
      </p:sp>
    </p:spTree>
    <p:extLst>
      <p:ext uri="{BB962C8B-B14F-4D97-AF65-F5344CB8AC3E}">
        <p14:creationId xmlns:p14="http://schemas.microsoft.com/office/powerpoint/2010/main" val="140370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Aesthetic Light Purple Background with Flowers for PowerPoint and Google  Slides - SlidesCor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10972800" cy="45259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zh-CN" altLang="en-US" sz="6000" b="1" dirty="0" smtClean="0">
                <a:solidFill>
                  <a:srgbClr val="7030A0"/>
                </a:solidFill>
              </a:rPr>
              <a:t>主</a:t>
            </a:r>
            <a:r>
              <a:rPr lang="zh-CN" altLang="en-US" sz="6000" b="1" dirty="0">
                <a:solidFill>
                  <a:srgbClr val="7030A0"/>
                </a:solidFill>
              </a:rPr>
              <a:t>爱怜我何用多疑</a:t>
            </a:r>
            <a:r>
              <a:rPr lang="zh-CN" altLang="en-US" sz="6000" b="1" dirty="0" smtClean="0">
                <a:solidFill>
                  <a:srgbClr val="7030A0"/>
                </a:solidFill>
              </a:rPr>
              <a:t>，</a:t>
            </a:r>
            <a:endParaRPr lang="en-US" altLang="zh-CN" sz="6000" b="1" dirty="0" smtClean="0">
              <a:solidFill>
                <a:srgbClr val="7030A0"/>
              </a:solidFill>
            </a:endParaRPr>
          </a:p>
          <a:p>
            <a:pPr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zh-CN" altLang="en-US" sz="6000" b="1" dirty="0" smtClean="0">
                <a:solidFill>
                  <a:srgbClr val="7030A0"/>
                </a:solidFill>
              </a:rPr>
              <a:t>我</a:t>
            </a:r>
            <a:r>
              <a:rPr lang="zh-CN" altLang="en-US" sz="6000" b="1" dirty="0">
                <a:solidFill>
                  <a:srgbClr val="7030A0"/>
                </a:solidFill>
              </a:rPr>
              <a:t>一生蒙主眷佑</a:t>
            </a:r>
            <a:endParaRPr lang="en-US" altLang="zh-CN" sz="6000" b="1" dirty="0">
              <a:solidFill>
                <a:srgbClr val="7030A0"/>
              </a:solidFill>
            </a:endParaRPr>
          </a:p>
          <a:p>
            <a:pPr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zh-C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I doubt His tender mercy, </a:t>
            </a:r>
            <a:endParaRPr lang="en-US" altLang="zh-CN" sz="4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zh-CN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altLang="zh-C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life has been my guide.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9877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Aesthetic Light Purple Background with Flowers for PowerPoint and Google  Slides - SlidesCor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10972800" cy="45259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zh-CN" altLang="en-US" sz="6000" b="1" dirty="0" smtClean="0">
                <a:solidFill>
                  <a:srgbClr val="7030A0"/>
                </a:solidFill>
              </a:rPr>
              <a:t>今</a:t>
            </a:r>
            <a:r>
              <a:rPr lang="zh-CN" altLang="en-US" sz="6000" b="1" dirty="0">
                <a:solidFill>
                  <a:srgbClr val="7030A0"/>
                </a:solidFill>
              </a:rPr>
              <a:t>因信，享天上平安</a:t>
            </a:r>
            <a:r>
              <a:rPr lang="zh-CN" altLang="en-US" sz="6000" b="1" dirty="0" smtClean="0">
                <a:solidFill>
                  <a:srgbClr val="7030A0"/>
                </a:solidFill>
              </a:rPr>
              <a:t>，</a:t>
            </a:r>
            <a:endParaRPr lang="en-US" altLang="zh-CN" sz="6000" b="1" dirty="0" smtClean="0">
              <a:solidFill>
                <a:srgbClr val="7030A0"/>
              </a:solidFill>
            </a:endParaRPr>
          </a:p>
          <a:p>
            <a:pPr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zh-CN" altLang="en-US" sz="6000" b="1" dirty="0" smtClean="0">
                <a:solidFill>
                  <a:srgbClr val="7030A0"/>
                </a:solidFill>
              </a:rPr>
              <a:t>蒙</a:t>
            </a:r>
            <a:r>
              <a:rPr lang="zh-CN" altLang="en-US" sz="6000" b="1" dirty="0">
                <a:solidFill>
                  <a:srgbClr val="7030A0"/>
                </a:solidFill>
              </a:rPr>
              <a:t>安慰何等喜乐</a:t>
            </a:r>
            <a:endParaRPr lang="en-US" altLang="zh-CN" sz="6000" b="1" dirty="0">
              <a:solidFill>
                <a:srgbClr val="7030A0"/>
              </a:solidFill>
            </a:endParaRPr>
          </a:p>
          <a:p>
            <a:pPr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zh-C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Heavenly peace, di-vin-</a:t>
            </a:r>
            <a:r>
              <a:rPr lang="en-US" altLang="zh-C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altLang="zh-C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comfort, </a:t>
            </a:r>
            <a:endParaRPr lang="en-US" altLang="zh-CN" sz="4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zh-CN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US" altLang="zh-C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faith in Him to dwell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0779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 descr="Aesthetic Light Purple Background with Flowers for PowerPoint and Google  Slides - SlidesCor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730"/>
            <a:ext cx="12192000" cy="688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1371600" y="914400"/>
            <a:ext cx="8915400" cy="434022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zh-CN" altLang="en-US" sz="6000" b="1" dirty="0">
                <a:solidFill>
                  <a:srgbClr val="7030A0"/>
                </a:solidFill>
              </a:rPr>
              <a:t>我深知，无论遇何事</a:t>
            </a:r>
            <a:r>
              <a:rPr lang="zh-CN" altLang="en-US" sz="6000" b="1" dirty="0" smtClean="0">
                <a:solidFill>
                  <a:srgbClr val="7030A0"/>
                </a:solidFill>
              </a:rPr>
              <a:t>，</a:t>
            </a:r>
            <a:endParaRPr lang="en-US" altLang="zh-CN" sz="6000" b="1" dirty="0" smtClean="0">
              <a:solidFill>
                <a:srgbClr val="7030A0"/>
              </a:solidFill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zh-CN" altLang="en-US" sz="6000" b="1" dirty="0" smtClean="0">
                <a:solidFill>
                  <a:srgbClr val="7030A0"/>
                </a:solidFill>
              </a:rPr>
              <a:t>主</a:t>
            </a:r>
            <a:r>
              <a:rPr lang="zh-CN" altLang="en-US" sz="6000" b="1" dirty="0">
                <a:solidFill>
                  <a:srgbClr val="7030A0"/>
                </a:solidFill>
              </a:rPr>
              <a:t>必为我安排妥 </a:t>
            </a:r>
            <a:r>
              <a:rPr lang="en-US" altLang="zh-CN" sz="6000" b="1" dirty="0">
                <a:solidFill>
                  <a:srgbClr val="7030A0"/>
                </a:solidFill>
              </a:rPr>
              <a:t>X2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I know, whatever be-fall me,  Jesus doeth all things well.   X2</a:t>
            </a:r>
          </a:p>
        </p:txBody>
      </p:sp>
    </p:spTree>
    <p:extLst>
      <p:ext uri="{BB962C8B-B14F-4D97-AF65-F5344CB8AC3E}">
        <p14:creationId xmlns:p14="http://schemas.microsoft.com/office/powerpoint/2010/main" val="273561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Aesthetic Light Purple Background with Flowers for PowerPoint and Google  Slides - SlidesCor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1219200" y="533400"/>
            <a:ext cx="9372600" cy="434022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救世主凡事引导我</a:t>
            </a:r>
            <a:r>
              <a:rPr lang="zh-CN" alt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，</a:t>
            </a:r>
            <a:endParaRPr lang="en-US" altLang="zh-CN" sz="6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zh-CN" alt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崎</a:t>
            </a: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岖路安然走过</a:t>
            </a:r>
            <a:r>
              <a:rPr lang="zh-CN" alt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All the way my savior leads me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Cheers each winding path I tread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</a:t>
            </a:r>
            <a:endParaRPr lang="en-US" sz="4800" b="1" dirty="0">
              <a:solidFill>
                <a:srgbClr val="00206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72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esthetic Light Purple Background with Flowers for PowerPoint and Google  Slides - SlidesCor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1447800" y="609600"/>
            <a:ext cx="8839200" cy="434022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zh-CN" alt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遇</a:t>
            </a: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试炼主赐恩相助， </a:t>
            </a:r>
            <a:endParaRPr lang="en-US" altLang="zh-CN" sz="6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zh-CN" alt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生</a:t>
            </a: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命粮日日赐我</a:t>
            </a:r>
            <a:endParaRPr lang="en-US" altLang="zh-CN" sz="6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Gives me grace for every trial, Feeds me with the living bread.</a:t>
            </a:r>
          </a:p>
        </p:txBody>
      </p:sp>
    </p:spTree>
    <p:extLst>
      <p:ext uri="{BB962C8B-B14F-4D97-AF65-F5344CB8AC3E}">
        <p14:creationId xmlns:p14="http://schemas.microsoft.com/office/powerpoint/2010/main" val="4008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esthetic Light Purple Background with Flowers for PowerPoint and Google  Slides - SlidesCor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1676400" y="685800"/>
            <a:ext cx="9320212" cy="4483100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我步履虽困倦无力</a:t>
            </a:r>
            <a:r>
              <a:rPr lang="zh-CN" alt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，</a:t>
            </a:r>
            <a:endParaRPr lang="en-US" altLang="zh-CN" sz="6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zh-CN" alt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我</a:t>
            </a: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心灵虽渴难名</a:t>
            </a:r>
            <a:endParaRPr lang="en-US" sz="6000" b="1" dirty="0">
              <a:solidFill>
                <a:srgbClr val="7030A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Though my weary steps may falter And my soul athirst may be.</a:t>
            </a:r>
          </a:p>
          <a:p>
            <a:pPr algn="ctr" eaLnBrk="1" hangingPunct="1">
              <a:buFont typeface="Arial" pitchFamily="34" charset="0"/>
              <a:buNone/>
            </a:pPr>
            <a:endParaRPr lang="en-US" altLang="zh-CN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59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Aesthetic Light Purple Background with Flowers for PowerPoint and Google  Slides - SlidesCor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1295400" y="457200"/>
            <a:ext cx="9320212" cy="4483100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zh-CN" alt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但</a:t>
            </a: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我见灵磐现我前</a:t>
            </a:r>
            <a:r>
              <a:rPr lang="zh-CN" alt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，</a:t>
            </a:r>
            <a:endParaRPr lang="en-US" altLang="zh-CN" sz="6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zh-CN" alt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快</a:t>
            </a: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乐泉源涌不停 </a:t>
            </a:r>
            <a:r>
              <a:rPr lang="en-US" altLang="zh-CN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X2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altLang="zh-CN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Gushing from the Rock before me, 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altLang="zh-CN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Lo! a spring of joy I see   X2</a:t>
            </a:r>
          </a:p>
          <a:p>
            <a:pPr algn="ctr" eaLnBrk="1" hangingPunct="1">
              <a:buFont typeface="Arial" pitchFamily="34" charset="0"/>
              <a:buNone/>
            </a:pPr>
            <a:endParaRPr lang="en-US" altLang="zh-CN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82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esthetic Light Purple Background with Flowers for PowerPoint and Google  Slides - SlidesCor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8686800" cy="500062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救世主凡事引导我</a:t>
            </a:r>
            <a:r>
              <a:rPr lang="zh-CN" alt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，</a:t>
            </a:r>
            <a:endParaRPr lang="en-US" altLang="zh-CN" sz="6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zh-CN" alt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主</a:t>
            </a: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慈爱何等丰富。</a:t>
            </a:r>
            <a:endParaRPr lang="en-US" altLang="zh-CN" sz="6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All the way my savior leads me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altLang="zh-CN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the fullness of His love</a:t>
            </a:r>
            <a:r>
              <a:rPr lang="en-US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altLang="zh-CN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15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11257</TotalTime>
  <Words>393</Words>
  <Application>Microsoft Office PowerPoint</Application>
  <PresentationFormat>Custom</PresentationFormat>
  <Paragraphs>56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自訂設計</vt:lpstr>
      <vt:lpstr>2_Office Theme</vt:lpstr>
      <vt:lpstr>救世主凡事引导我 All the Way My Savior Leads 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583</cp:revision>
  <dcterms:created xsi:type="dcterms:W3CDTF">1999-09-19T02:56:02Z</dcterms:created>
  <dcterms:modified xsi:type="dcterms:W3CDTF">2024-10-25T00:23:56Z</dcterms:modified>
</cp:coreProperties>
</file>