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7" r:id="rId1"/>
    <p:sldMasterId id="2147483779" r:id="rId2"/>
  </p:sldMasterIdLst>
  <p:notesMasterIdLst>
    <p:notesMasterId r:id="rId15"/>
  </p:notesMasterIdLst>
  <p:sldIdLst>
    <p:sldId id="399" r:id="rId3"/>
    <p:sldId id="400" r:id="rId4"/>
    <p:sldId id="401" r:id="rId5"/>
    <p:sldId id="402" r:id="rId6"/>
    <p:sldId id="403" r:id="rId7"/>
    <p:sldId id="404" r:id="rId8"/>
    <p:sldId id="405" r:id="rId9"/>
    <p:sldId id="406" r:id="rId10"/>
    <p:sldId id="407" r:id="rId11"/>
    <p:sldId id="408" r:id="rId12"/>
    <p:sldId id="409" r:id="rId13"/>
    <p:sldId id="410" r:id="rId1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32" roundtripDataSignature="AMtx7miq266gEMAq7pIoRZKTZEGN9RUu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0AB6"/>
    <a:srgbClr val="A50021"/>
    <a:srgbClr val="A617A9"/>
    <a:srgbClr val="BC149C"/>
    <a:srgbClr val="CC00CC"/>
    <a:srgbClr val="0099FF"/>
    <a:srgbClr val="FFCC00"/>
    <a:srgbClr val="3333CC"/>
    <a:srgbClr val="973942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0" autoAdjust="0"/>
    <p:restoredTop sz="96433" autoAdjust="0"/>
  </p:normalViewPr>
  <p:slideViewPr>
    <p:cSldViewPr snapToGrid="0">
      <p:cViewPr>
        <p:scale>
          <a:sx n="81" d="100"/>
          <a:sy n="81" d="100"/>
        </p:scale>
        <p:origin x="-96" y="-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133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32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136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3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13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43053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7F6F25C-139A-4A14-A945-C3B0307416D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81989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A6591A-690E-46BC-A199-791533F3ABA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2146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A3BA7A3-576C-4182-BD5D-A8452CA6C6B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78962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A3BA7A3-576C-4182-BD5D-A8452CA6C6B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01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7F6F25C-139A-4A14-A945-C3B0307416D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98816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7F6F25C-139A-4A14-A945-C3B0307416D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8942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CC6028B-37A2-4C5A-93AF-432B47172DF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22838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8EAA54E-A5EF-4A80-BDE0-33466758991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20690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8EAA54E-A5EF-4A80-BDE0-33466758991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12686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7278C8-05B9-43F2-A2A7-4A8EF48140C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78284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7278C8-05B9-43F2-A2A7-4A8EF48140C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5366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A6591A-690E-46BC-A199-791533F3ABA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9162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E6AE4-C96F-4D03-BD9E-B612E6661305}" type="datetimeFigureOut">
              <a:rPr lang="zh-TW" altLang="en-US"/>
              <a:pPr>
                <a:defRPr/>
              </a:pPr>
              <a:t>2024/10/24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3349F-14B8-42A4-B3CA-23CDDE0AAE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974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A0D39-3033-4B9A-B96A-66B8DABF3E6C}" type="datetimeFigureOut">
              <a:rPr lang="zh-TW" altLang="en-US"/>
              <a:pPr>
                <a:defRPr/>
              </a:pPr>
              <a:t>2024/10/24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8D22-E415-4859-9008-F78B4CC536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299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0AAF2-BA08-485C-A435-409DAF45C23F}" type="datetimeFigureOut">
              <a:rPr lang="zh-TW" altLang="en-US"/>
              <a:pPr>
                <a:defRPr/>
              </a:pPr>
              <a:t>2024/10/24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BDE09-9028-44CF-866C-6FB59F220EA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0232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19407-C5BF-4AB1-B7D7-D76D1600A096}" type="datetimeFigureOut">
              <a:rPr lang="en-US"/>
              <a:pPr>
                <a:defRPr/>
              </a:pPr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8C37A-DD0A-4BF9-9013-F8B77517A8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3237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368A8-F61F-4AB6-85F7-466D97B1ECD5}" type="datetimeFigureOut">
              <a:rPr lang="en-US"/>
              <a:pPr>
                <a:defRPr/>
              </a:pPr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CB9E0-917A-4F63-991E-165BCD5E56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0509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C711A-40F0-419D-8EBB-70A7B0EB3111}" type="datetimeFigureOut">
              <a:rPr lang="en-US"/>
              <a:pPr>
                <a:defRPr/>
              </a:pPr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B9D97-CE96-401C-9F2C-AE8BBB4321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9545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D7D51-7C43-4193-ADAA-5D0EB1A3A976}" type="datetimeFigureOut">
              <a:rPr lang="en-US"/>
              <a:pPr>
                <a:defRPr/>
              </a:pPr>
              <a:t>10/24/2024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FCA16-0BA6-4180-BE09-F56247398D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8254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6B01E-3D3D-459A-9BE8-26E53A5BE80A}" type="datetimeFigureOut">
              <a:rPr lang="en-US"/>
              <a:pPr>
                <a:defRPr/>
              </a:pPr>
              <a:t>10/24/2024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E22CD-E0D6-4D52-90E2-8E46974519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8893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AC8B2-9E2A-481A-B13E-9BBF84F690D0}" type="datetimeFigureOut">
              <a:rPr lang="en-US"/>
              <a:pPr>
                <a:defRPr/>
              </a:pPr>
              <a:t>10/24/2024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3244F-99D1-4458-9419-63267D501A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6298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A3101-D20B-44AC-9EA9-FE3C550765B7}" type="datetimeFigureOut">
              <a:rPr lang="en-US"/>
              <a:pPr>
                <a:defRPr/>
              </a:pPr>
              <a:t>10/24/2024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B8ACD-8389-4C4F-B2F9-5FDB286B50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1306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2AA7B-C825-4A40-85DF-8B792C43A087}" type="datetimeFigureOut">
              <a:rPr lang="en-US"/>
              <a:pPr>
                <a:defRPr/>
              </a:pPr>
              <a:t>10/24/2024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7A330-FFA7-4F0B-BF7B-034035C2C8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674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DB6EF-86B4-43E0-9F59-710684D98616}" type="datetimeFigureOut">
              <a:rPr lang="zh-TW" altLang="en-US"/>
              <a:pPr>
                <a:defRPr/>
              </a:pPr>
              <a:t>2024/10/24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B8926-C8E7-4B22-818D-B4738F71F3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5666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9A673-81D0-430B-849A-4AC956F0C145}" type="datetimeFigureOut">
              <a:rPr lang="en-US"/>
              <a:pPr>
                <a:defRPr/>
              </a:pPr>
              <a:t>10/24/2024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96C11-6BDC-45B7-99AE-74AE81A6A9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0675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58633-8B75-47F8-A53E-E19506FC9D81}" type="datetimeFigureOut">
              <a:rPr lang="en-US"/>
              <a:pPr>
                <a:defRPr/>
              </a:pPr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14D59-4607-4C02-84CC-667475778B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7921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44459-4873-4BA0-9107-371C7EA8D4A7}" type="datetimeFigureOut">
              <a:rPr lang="en-US"/>
              <a:pPr>
                <a:defRPr/>
              </a:pPr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9CDCA-A2FC-4C46-B882-7AF848C85A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536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6E1FD-5D30-4A10-B5BF-C4F2A310626C}" type="datetimeFigureOut">
              <a:rPr lang="zh-TW" altLang="en-US"/>
              <a:pPr>
                <a:defRPr/>
              </a:pPr>
              <a:t>2024/10/24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A620F-A3F5-4BC4-8125-C4B0A9480B2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3732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E71E0-AC0E-4308-96A0-17CAE941919D}" type="datetimeFigureOut">
              <a:rPr lang="zh-TW" altLang="en-US"/>
              <a:pPr>
                <a:defRPr/>
              </a:pPr>
              <a:t>2024/10/24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D757F-C26E-4BD5-90B2-3F7B48B795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095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734F2-47C7-4AA3-B63C-57C971204EDE}" type="datetimeFigureOut">
              <a:rPr lang="zh-TW" altLang="en-US"/>
              <a:pPr>
                <a:defRPr/>
              </a:pPr>
              <a:t>2024/10/24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41EAB-19FB-43B9-A873-CF4D113C802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214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D21EE-44A8-4BAE-A297-4B464CA282A1}" type="datetimeFigureOut">
              <a:rPr lang="zh-TW" altLang="en-US"/>
              <a:pPr>
                <a:defRPr/>
              </a:pPr>
              <a:t>2024/10/24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FAB4A-46CF-498A-A8B0-E913CEA7EA1A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60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E8CE1-7A6A-492E-B63D-73AB60AA9890}" type="datetimeFigureOut">
              <a:rPr lang="zh-TW" altLang="en-US"/>
              <a:pPr>
                <a:defRPr/>
              </a:pPr>
              <a:t>2024/10/24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78F69-51BC-4D84-AB81-9E60694492D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547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D9DCA-455A-4279-9E72-44CB96975256}" type="datetimeFigureOut">
              <a:rPr lang="zh-TW" altLang="en-US"/>
              <a:pPr>
                <a:defRPr/>
              </a:pPr>
              <a:t>2024/10/24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B525D-3712-45A1-B08B-D689FE5B0B8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770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7A767-2194-4A89-9D82-3CB1E2DE1992}" type="datetimeFigureOut">
              <a:rPr lang="zh-TW" altLang="en-US"/>
              <a:pPr>
                <a:defRPr/>
              </a:pPr>
              <a:t>2024/10/24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20119-4A19-4E7B-9650-617A17BF483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5305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6737E056-DC14-4AC6-BC21-BA72017DE62A}" type="datetimeFigureOut">
              <a:rPr lang="zh-TW" altLang="en-US"/>
              <a:pPr>
                <a:defRPr/>
              </a:pPr>
              <a:t>2024/10/24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6001462-59D6-4D2A-9B09-0733096DAD6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4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70B30C6-BB71-4581-9E35-A528EA98F034}" type="datetimeFigureOut">
              <a:rPr lang="en-US"/>
              <a:pPr>
                <a:defRPr/>
              </a:pPr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E8B48CC-A1F9-4127-9EE3-85EC4CFB71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481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8" name="Picture 24" descr="Aesthetic Light Purple Background with Flowers for PowerPoint and Google  Slides - SlidesCorn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3810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zh-CN" altLang="en-US" sz="6700" b="1" dirty="0">
                <a:solidFill>
                  <a:srgbClr val="7030A0"/>
                </a:solidFill>
              </a:rPr>
              <a:t>救世主凡事引导我</a:t>
            </a:r>
            <a:r>
              <a:rPr lang="en-US" altLang="zh-CN" sz="3600" b="1" dirty="0"/>
              <a:t/>
            </a:r>
            <a:br>
              <a:rPr lang="en-US" altLang="zh-CN" sz="3600" b="1" dirty="0"/>
            </a:br>
            <a:r>
              <a:rPr lang="en-US" altLang="zh-CN" sz="4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the Way My Savior Leads Me</a:t>
            </a:r>
            <a:endParaRPr lang="en-US" sz="4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057400"/>
            <a:ext cx="10972800" cy="4525963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zh-CN" altLang="en-US" sz="6000" b="1" dirty="0">
                <a:solidFill>
                  <a:srgbClr val="7030A0"/>
                </a:solidFill>
              </a:rPr>
              <a:t>救世主凡事引导我</a:t>
            </a:r>
            <a:r>
              <a:rPr lang="zh-CN" altLang="en-US" sz="6000" b="1" dirty="0" smtClean="0">
                <a:solidFill>
                  <a:srgbClr val="7030A0"/>
                </a:solidFill>
              </a:rPr>
              <a:t>，</a:t>
            </a:r>
            <a:endParaRPr lang="en-US" altLang="zh-CN" sz="6000" b="1" dirty="0" smtClean="0">
              <a:solidFill>
                <a:srgbClr val="7030A0"/>
              </a:solidFill>
            </a:endParaRPr>
          </a:p>
          <a:p>
            <a:pPr algn="ctr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zh-CN" altLang="en-US" sz="6000" b="1" dirty="0" smtClean="0">
                <a:solidFill>
                  <a:srgbClr val="7030A0"/>
                </a:solidFill>
              </a:rPr>
              <a:t>我</a:t>
            </a:r>
            <a:r>
              <a:rPr lang="zh-CN" altLang="en-US" sz="6000" b="1" dirty="0">
                <a:solidFill>
                  <a:srgbClr val="7030A0"/>
                </a:solidFill>
              </a:rPr>
              <a:t>何需别有所求</a:t>
            </a:r>
            <a:endParaRPr lang="en-US" sz="6000" b="1" dirty="0">
              <a:solidFill>
                <a:srgbClr val="7030A0"/>
              </a:solidFill>
            </a:endParaRPr>
          </a:p>
          <a:p>
            <a:pPr algn="ctr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the way my Savior leads me,</a:t>
            </a:r>
          </a:p>
          <a:p>
            <a:pPr algn="ctr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have I to ask beside?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</a:pPr>
            <a:endParaRPr lang="en-US" sz="3000" dirty="0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1981200" y="315914"/>
            <a:ext cx="6591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S406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93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esthetic Light Purple Background with Flowers for PowerPoint and Google  Slides - SlidesCorn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1828800" y="762000"/>
            <a:ext cx="8229600" cy="5000625"/>
          </a:xfrm>
        </p:spPr>
        <p:txBody>
          <a:bodyPr/>
          <a:lstStyle/>
          <a:p>
            <a:pPr algn="ctr" eaLnBrk="1" hangingPunct="1">
              <a:buFont typeface="Arial" pitchFamily="34" charset="0"/>
              <a:buNone/>
            </a:pPr>
            <a:r>
              <a:rPr lang="zh-CN" altLang="en-US" sz="6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主</a:t>
            </a: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应许在天父家里， </a:t>
            </a:r>
            <a:endParaRPr lang="en-US" altLang="zh-CN" sz="6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zh-CN" altLang="en-US" sz="6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为</a:t>
            </a: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我备安乐住处</a:t>
            </a:r>
            <a:endParaRPr lang="en-US" altLang="zh-CN" sz="6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en-US" altLang="zh-CN" sz="4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Perfect rest to me is promised</a:t>
            </a:r>
            <a:r>
              <a:rPr lang="en-US" sz="4800" b="1" dirty="0">
                <a:solidFill>
                  <a:srgbClr val="00206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.  In my Father’s house above.</a:t>
            </a:r>
          </a:p>
        </p:txBody>
      </p:sp>
    </p:spTree>
    <p:extLst>
      <p:ext uri="{BB962C8B-B14F-4D97-AF65-F5344CB8AC3E}">
        <p14:creationId xmlns:p14="http://schemas.microsoft.com/office/powerpoint/2010/main" val="11753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Aesthetic Light Purple Background with Flowers for PowerPoint and Google  Slides - SlidesCorn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1371600" y="685800"/>
            <a:ext cx="9220200" cy="5000625"/>
          </a:xfrm>
        </p:spPr>
        <p:txBody>
          <a:bodyPr/>
          <a:lstStyle/>
          <a:p>
            <a:pPr algn="ctr" eaLnBrk="1" hangingPunct="1">
              <a:buFont typeface="Arial" pitchFamily="34" charset="0"/>
              <a:buNone/>
            </a:pP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到那日我复活变化</a:t>
            </a:r>
            <a:r>
              <a:rPr lang="zh-CN" altLang="en-US" sz="6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，</a:t>
            </a:r>
            <a:endParaRPr lang="en-US" altLang="zh-CN" sz="6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zh-CN" altLang="en-US" sz="6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如</a:t>
            </a: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展翼飞光明所。</a:t>
            </a:r>
            <a:endParaRPr lang="en-US" altLang="zh-CN" sz="6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en-US" altLang="zh-CN" sz="4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When my spirit, clothed immortal, Wings its flight to realms of day</a:t>
            </a:r>
            <a:r>
              <a:rPr lang="en-US" altLang="zh-CN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zh-CN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96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Aesthetic Light Purple Background with Flowers for PowerPoint and Google  Slides - SlidesCorn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1143000" y="609600"/>
            <a:ext cx="9448800" cy="5000625"/>
          </a:xfrm>
        </p:spPr>
        <p:txBody>
          <a:bodyPr/>
          <a:lstStyle/>
          <a:p>
            <a:pPr algn="ctr" eaLnBrk="1" hangingPunct="1">
              <a:buFont typeface="Arial" pitchFamily="34" charset="0"/>
              <a:buNone/>
            </a:pPr>
            <a:r>
              <a:rPr lang="zh-CN" altLang="en-US" sz="6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千</a:t>
            </a: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万年我仍要歌唱</a:t>
            </a:r>
            <a:r>
              <a:rPr lang="zh-CN" altLang="en-US" sz="6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；</a:t>
            </a:r>
            <a:endParaRPr lang="en-US" altLang="zh-CN" sz="6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zh-CN" altLang="en-US" sz="6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耶</a:t>
            </a: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稣凡事引导我 </a:t>
            </a:r>
            <a:r>
              <a:rPr lang="en-US" altLang="zh-CN" sz="6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X2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en-US" sz="4800" b="1" dirty="0">
                <a:solidFill>
                  <a:srgbClr val="00206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This my song through endless ages: Jesus led me all the way; X2</a:t>
            </a:r>
          </a:p>
        </p:txBody>
      </p:sp>
    </p:spTree>
    <p:extLst>
      <p:ext uri="{BB962C8B-B14F-4D97-AF65-F5344CB8AC3E}">
        <p14:creationId xmlns:p14="http://schemas.microsoft.com/office/powerpoint/2010/main" val="140370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Aesthetic Light Purple Background with Flowers for PowerPoint and Google  Slides - SlidesCorn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93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838200"/>
            <a:ext cx="10972800" cy="4525963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zh-CN" altLang="en-US" sz="6000" b="1" dirty="0" smtClean="0">
                <a:solidFill>
                  <a:srgbClr val="7030A0"/>
                </a:solidFill>
              </a:rPr>
              <a:t>主</a:t>
            </a:r>
            <a:r>
              <a:rPr lang="zh-CN" altLang="en-US" sz="6000" b="1" dirty="0">
                <a:solidFill>
                  <a:srgbClr val="7030A0"/>
                </a:solidFill>
              </a:rPr>
              <a:t>爱怜我何用多疑</a:t>
            </a:r>
            <a:r>
              <a:rPr lang="zh-CN" altLang="en-US" sz="6000" b="1" dirty="0" smtClean="0">
                <a:solidFill>
                  <a:srgbClr val="7030A0"/>
                </a:solidFill>
              </a:rPr>
              <a:t>，</a:t>
            </a:r>
            <a:endParaRPr lang="en-US" altLang="zh-CN" sz="6000" b="1" dirty="0" smtClean="0">
              <a:solidFill>
                <a:srgbClr val="7030A0"/>
              </a:solidFill>
            </a:endParaRPr>
          </a:p>
          <a:p>
            <a:pPr algn="ctr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zh-CN" altLang="en-US" sz="6000" b="1" dirty="0" smtClean="0">
                <a:solidFill>
                  <a:srgbClr val="7030A0"/>
                </a:solidFill>
              </a:rPr>
              <a:t>我</a:t>
            </a:r>
            <a:r>
              <a:rPr lang="zh-CN" altLang="en-US" sz="6000" b="1" dirty="0">
                <a:solidFill>
                  <a:srgbClr val="7030A0"/>
                </a:solidFill>
              </a:rPr>
              <a:t>一生蒙主眷佑</a:t>
            </a:r>
            <a:endParaRPr lang="en-US" altLang="zh-CN" sz="6000" b="1" dirty="0">
              <a:solidFill>
                <a:srgbClr val="7030A0"/>
              </a:solidFill>
            </a:endParaRPr>
          </a:p>
          <a:p>
            <a:pPr algn="ctr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zh-CN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I doubt His tender mercy, </a:t>
            </a:r>
            <a:endParaRPr lang="en-US" altLang="zh-CN" sz="4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zh-CN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</a:t>
            </a:r>
            <a:r>
              <a:rPr lang="en-US" altLang="zh-CN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 life has been my guide.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59877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Aesthetic Light Purple Background with Flowers for PowerPoint and Google  Slides - SlidesCorn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685800"/>
            <a:ext cx="10972800" cy="4525963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zh-CN" altLang="en-US" sz="6000" b="1" dirty="0" smtClean="0">
                <a:solidFill>
                  <a:srgbClr val="7030A0"/>
                </a:solidFill>
              </a:rPr>
              <a:t>今</a:t>
            </a:r>
            <a:r>
              <a:rPr lang="zh-CN" altLang="en-US" sz="6000" b="1" dirty="0">
                <a:solidFill>
                  <a:srgbClr val="7030A0"/>
                </a:solidFill>
              </a:rPr>
              <a:t>因信，享天上平安</a:t>
            </a:r>
            <a:r>
              <a:rPr lang="zh-CN" altLang="en-US" sz="6000" b="1" dirty="0" smtClean="0">
                <a:solidFill>
                  <a:srgbClr val="7030A0"/>
                </a:solidFill>
              </a:rPr>
              <a:t>，</a:t>
            </a:r>
            <a:endParaRPr lang="en-US" altLang="zh-CN" sz="6000" b="1" dirty="0" smtClean="0">
              <a:solidFill>
                <a:srgbClr val="7030A0"/>
              </a:solidFill>
            </a:endParaRPr>
          </a:p>
          <a:p>
            <a:pPr algn="ctr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zh-CN" altLang="en-US" sz="6000" b="1" dirty="0" smtClean="0">
                <a:solidFill>
                  <a:srgbClr val="7030A0"/>
                </a:solidFill>
              </a:rPr>
              <a:t>蒙</a:t>
            </a:r>
            <a:r>
              <a:rPr lang="zh-CN" altLang="en-US" sz="6000" b="1" dirty="0">
                <a:solidFill>
                  <a:srgbClr val="7030A0"/>
                </a:solidFill>
              </a:rPr>
              <a:t>安慰何等喜乐</a:t>
            </a:r>
            <a:endParaRPr lang="en-US" altLang="zh-CN" sz="6000" b="1" dirty="0">
              <a:solidFill>
                <a:srgbClr val="7030A0"/>
              </a:solidFill>
            </a:endParaRPr>
          </a:p>
          <a:p>
            <a:pPr algn="ctr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zh-CN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Heavenly peace, di-vin-</a:t>
            </a:r>
            <a:r>
              <a:rPr lang="en-US" altLang="zh-CN" sz="4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en-US" altLang="zh-CN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comfort, </a:t>
            </a:r>
            <a:endParaRPr lang="en-US" altLang="zh-CN" sz="4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zh-CN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 </a:t>
            </a:r>
            <a:r>
              <a:rPr lang="en-US" altLang="zh-CN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faith in Him to dwell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10779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4" name="Picture 6" descr="Aesthetic Light Purple Background with Flowers for PowerPoint and Google  Slides - SlidesCorn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730"/>
            <a:ext cx="12192000" cy="6883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1371600" y="914400"/>
            <a:ext cx="8915400" cy="4340225"/>
          </a:xfrm>
        </p:spPr>
        <p:txBody>
          <a:bodyPr/>
          <a:lstStyle/>
          <a:p>
            <a:pPr algn="ctr" eaLnBrk="1" hangingPunct="1">
              <a:buFont typeface="Arial" pitchFamily="34" charset="0"/>
              <a:buNone/>
            </a:pPr>
            <a:r>
              <a:rPr lang="zh-CN" altLang="en-US" sz="6000" b="1" dirty="0">
                <a:solidFill>
                  <a:srgbClr val="7030A0"/>
                </a:solidFill>
              </a:rPr>
              <a:t>我深知，无论遇何事</a:t>
            </a:r>
            <a:r>
              <a:rPr lang="zh-CN" altLang="en-US" sz="6000" b="1" dirty="0" smtClean="0">
                <a:solidFill>
                  <a:srgbClr val="7030A0"/>
                </a:solidFill>
              </a:rPr>
              <a:t>，</a:t>
            </a:r>
            <a:endParaRPr lang="en-US" altLang="zh-CN" sz="6000" b="1" dirty="0" smtClean="0">
              <a:solidFill>
                <a:srgbClr val="7030A0"/>
              </a:solidFill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zh-CN" altLang="en-US" sz="6000" b="1" dirty="0" smtClean="0">
                <a:solidFill>
                  <a:srgbClr val="7030A0"/>
                </a:solidFill>
              </a:rPr>
              <a:t>主</a:t>
            </a:r>
            <a:r>
              <a:rPr lang="zh-CN" altLang="en-US" sz="6000" b="1" dirty="0">
                <a:solidFill>
                  <a:srgbClr val="7030A0"/>
                </a:solidFill>
              </a:rPr>
              <a:t>必为我安排妥 </a:t>
            </a:r>
            <a:r>
              <a:rPr lang="en-US" altLang="zh-CN" sz="6000" b="1" dirty="0">
                <a:solidFill>
                  <a:srgbClr val="7030A0"/>
                </a:solidFill>
              </a:rPr>
              <a:t>X2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en-US" sz="4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I know, whatever be-fall me,  Jesus doeth all things well.   X2</a:t>
            </a:r>
          </a:p>
        </p:txBody>
      </p:sp>
    </p:spTree>
    <p:extLst>
      <p:ext uri="{BB962C8B-B14F-4D97-AF65-F5344CB8AC3E}">
        <p14:creationId xmlns:p14="http://schemas.microsoft.com/office/powerpoint/2010/main" val="273561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Aesthetic Light Purple Background with Flowers for PowerPoint and Google  Slides - SlidesCorn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" name="Content Placeholder 2"/>
          <p:cNvSpPr>
            <a:spLocks noGrp="1"/>
          </p:cNvSpPr>
          <p:nvPr>
            <p:ph idx="1"/>
          </p:nvPr>
        </p:nvSpPr>
        <p:spPr>
          <a:xfrm>
            <a:off x="1219200" y="533400"/>
            <a:ext cx="9372600" cy="4340225"/>
          </a:xfrm>
        </p:spPr>
        <p:txBody>
          <a:bodyPr/>
          <a:lstStyle/>
          <a:p>
            <a:pPr algn="ctr" eaLnBrk="1" hangingPunct="1">
              <a:buFont typeface="Arial" pitchFamily="34" charset="0"/>
              <a:buNone/>
            </a:pP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救世主凡事引导我</a:t>
            </a:r>
            <a:r>
              <a:rPr lang="zh-CN" altLang="en-US" sz="6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，</a:t>
            </a:r>
            <a:endParaRPr lang="en-US" altLang="zh-CN" sz="6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zh-CN" altLang="en-US" sz="6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崎</a:t>
            </a: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岖路安然走过</a:t>
            </a:r>
            <a:r>
              <a:rPr lang="zh-CN" alt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。</a:t>
            </a:r>
            <a:endParaRPr lang="en-US" altLang="zh-CN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en-US" sz="4800" b="1" dirty="0">
                <a:solidFill>
                  <a:srgbClr val="00206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All the way my savior leads me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en-US" sz="4800" b="1" dirty="0">
                <a:solidFill>
                  <a:srgbClr val="00206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Cheers each winding path I tread</a:t>
            </a:r>
            <a:r>
              <a:rPr lang="en-US" sz="4800" b="1" dirty="0" smtClean="0">
                <a:solidFill>
                  <a:srgbClr val="00206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.</a:t>
            </a:r>
            <a:endParaRPr lang="en-US" sz="4800" b="1" dirty="0">
              <a:solidFill>
                <a:srgbClr val="002060"/>
              </a:solidFill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72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Aesthetic Light Purple Background with Flowers for PowerPoint and Google  Slides - SlidesCorn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" name="Content Placeholder 2"/>
          <p:cNvSpPr>
            <a:spLocks noGrp="1"/>
          </p:cNvSpPr>
          <p:nvPr>
            <p:ph idx="1"/>
          </p:nvPr>
        </p:nvSpPr>
        <p:spPr>
          <a:xfrm>
            <a:off x="1447800" y="609600"/>
            <a:ext cx="8839200" cy="4340225"/>
          </a:xfrm>
        </p:spPr>
        <p:txBody>
          <a:bodyPr/>
          <a:lstStyle/>
          <a:p>
            <a:pPr algn="ctr" eaLnBrk="1" hangingPunct="1">
              <a:buFont typeface="Arial" pitchFamily="34" charset="0"/>
              <a:buNone/>
            </a:pPr>
            <a:r>
              <a:rPr lang="zh-CN" altLang="en-US" sz="6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遇</a:t>
            </a: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试炼主赐恩相助， </a:t>
            </a:r>
            <a:endParaRPr lang="en-US" altLang="zh-CN" sz="6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zh-CN" altLang="en-US" sz="6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生</a:t>
            </a: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命粮日日赐我</a:t>
            </a:r>
            <a:endParaRPr lang="en-US" altLang="zh-CN" sz="6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en-US" sz="4800" b="1" dirty="0">
                <a:solidFill>
                  <a:srgbClr val="00206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Gives me grace for every trial, Feeds me with the living bread.</a:t>
            </a:r>
          </a:p>
        </p:txBody>
      </p:sp>
    </p:spTree>
    <p:extLst>
      <p:ext uri="{BB962C8B-B14F-4D97-AF65-F5344CB8AC3E}">
        <p14:creationId xmlns:p14="http://schemas.microsoft.com/office/powerpoint/2010/main" val="4008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esthetic Light Purple Background with Flowers for PowerPoint and Google  Slides - SlidesCorn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6200"/>
            <a:ext cx="12192000" cy="693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1676400" y="685800"/>
            <a:ext cx="9320212" cy="4483100"/>
          </a:xfrm>
        </p:spPr>
        <p:txBody>
          <a:bodyPr/>
          <a:lstStyle/>
          <a:p>
            <a:pPr algn="ctr" eaLnBrk="1" hangingPunct="1">
              <a:buFont typeface="Arial" pitchFamily="34" charset="0"/>
              <a:buNone/>
            </a:pP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我步履虽困倦无力</a:t>
            </a:r>
            <a:r>
              <a:rPr lang="zh-CN" altLang="en-US" sz="6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，</a:t>
            </a:r>
            <a:endParaRPr lang="en-US" altLang="zh-CN" sz="6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zh-CN" altLang="en-US" sz="6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我</a:t>
            </a: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心灵虽渴难名</a:t>
            </a:r>
            <a:endParaRPr lang="en-US" sz="6000" b="1" dirty="0">
              <a:solidFill>
                <a:srgbClr val="7030A0"/>
              </a:solidFill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en-US" sz="4800" b="1" dirty="0">
                <a:solidFill>
                  <a:srgbClr val="00206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Though my weary steps may falter And my soul athirst may be.</a:t>
            </a:r>
          </a:p>
          <a:p>
            <a:pPr algn="ctr" eaLnBrk="1" hangingPunct="1">
              <a:buFont typeface="Arial" pitchFamily="34" charset="0"/>
              <a:buNone/>
            </a:pPr>
            <a:endParaRPr lang="en-US" altLang="zh-CN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59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Aesthetic Light Purple Background with Flowers for PowerPoint and Google  Slides - SlidesCorn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682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1295400" y="457200"/>
            <a:ext cx="9320212" cy="4483100"/>
          </a:xfrm>
        </p:spPr>
        <p:txBody>
          <a:bodyPr/>
          <a:lstStyle/>
          <a:p>
            <a:pPr algn="ctr" eaLnBrk="1" hangingPunct="1">
              <a:buFont typeface="Arial" pitchFamily="34" charset="0"/>
              <a:buNone/>
            </a:pPr>
            <a:r>
              <a:rPr lang="zh-CN" altLang="en-US" sz="6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但</a:t>
            </a: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我见灵磐现我前</a:t>
            </a:r>
            <a:r>
              <a:rPr lang="zh-CN" altLang="en-US" sz="6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，</a:t>
            </a:r>
            <a:endParaRPr lang="en-US" altLang="zh-CN" sz="6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zh-CN" altLang="en-US" sz="6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快</a:t>
            </a: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乐泉源涌不停 </a:t>
            </a:r>
            <a:r>
              <a:rPr lang="en-US" altLang="zh-CN" sz="6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X2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en-US" altLang="zh-CN" sz="4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Gushing from the Rock before me, 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en-US" altLang="zh-CN" sz="4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Lo! a spring of joy I see   X2</a:t>
            </a:r>
          </a:p>
          <a:p>
            <a:pPr algn="ctr" eaLnBrk="1" hangingPunct="1">
              <a:buFont typeface="Arial" pitchFamily="34" charset="0"/>
              <a:buNone/>
            </a:pPr>
            <a:endParaRPr lang="en-US" altLang="zh-CN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82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Aesthetic Light Purple Background with Flowers for PowerPoint and Google  Slides - SlidesCorn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6200"/>
            <a:ext cx="12192000" cy="693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8686800" cy="5000625"/>
          </a:xfrm>
        </p:spPr>
        <p:txBody>
          <a:bodyPr/>
          <a:lstStyle/>
          <a:p>
            <a:pPr algn="ctr" eaLnBrk="1" hangingPunct="1">
              <a:buFont typeface="Arial" pitchFamily="34" charset="0"/>
              <a:buNone/>
            </a:pP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救世主凡事引导我</a:t>
            </a:r>
            <a:r>
              <a:rPr lang="zh-CN" altLang="en-US" sz="6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，</a:t>
            </a:r>
            <a:endParaRPr lang="en-US" altLang="zh-CN" sz="6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zh-CN" altLang="en-US" sz="6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主</a:t>
            </a: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慈爱何等丰富。</a:t>
            </a:r>
            <a:endParaRPr lang="en-US" altLang="zh-CN" sz="6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en-US" sz="4800" b="1" dirty="0">
                <a:solidFill>
                  <a:srgbClr val="00206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All the way my savior leads me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en-US" altLang="zh-CN" sz="4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 the fullness of His love</a:t>
            </a:r>
            <a:r>
              <a:rPr lang="en-US" altLang="zh-CN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en-US" altLang="zh-CN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15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11257</TotalTime>
  <Words>393</Words>
  <Application>Microsoft Office PowerPoint</Application>
  <PresentationFormat>Custom</PresentationFormat>
  <Paragraphs>56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自訂設計</vt:lpstr>
      <vt:lpstr>2_Office Theme</vt:lpstr>
      <vt:lpstr>救世主凡事引导我 All the Way My Savior Leads 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Lu-Tao Wang</dc:creator>
  <cp:lastModifiedBy>wangps</cp:lastModifiedBy>
  <cp:revision>583</cp:revision>
  <dcterms:created xsi:type="dcterms:W3CDTF">1999-09-19T02:56:02Z</dcterms:created>
  <dcterms:modified xsi:type="dcterms:W3CDTF">2024-10-25T00:23:56Z</dcterms:modified>
</cp:coreProperties>
</file>